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6" r:id="rId2"/>
  </p:sldMasterIdLst>
  <p:notesMasterIdLst>
    <p:notesMasterId r:id="rId23"/>
  </p:notesMasterIdLst>
  <p:handoutMasterIdLst>
    <p:handoutMasterId r:id="rId24"/>
  </p:handoutMasterIdLst>
  <p:sldIdLst>
    <p:sldId id="277" r:id="rId3"/>
    <p:sldId id="399" r:id="rId4"/>
    <p:sldId id="400" r:id="rId5"/>
    <p:sldId id="386" r:id="rId6"/>
    <p:sldId id="402" r:id="rId7"/>
    <p:sldId id="403" r:id="rId8"/>
    <p:sldId id="404" r:id="rId9"/>
    <p:sldId id="405" r:id="rId10"/>
    <p:sldId id="406" r:id="rId11"/>
    <p:sldId id="408" r:id="rId12"/>
    <p:sldId id="409" r:id="rId13"/>
    <p:sldId id="412" r:id="rId14"/>
    <p:sldId id="415" r:id="rId15"/>
    <p:sldId id="413" r:id="rId16"/>
    <p:sldId id="414" r:id="rId17"/>
    <p:sldId id="416" r:id="rId18"/>
    <p:sldId id="417" r:id="rId19"/>
    <p:sldId id="401" r:id="rId20"/>
    <p:sldId id="36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>
      <p:cViewPr varScale="1">
        <p:scale>
          <a:sx n="57" d="100"/>
          <a:sy n="57" d="100"/>
        </p:scale>
        <p:origin x="9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60" r:id="rId12"/>
    <p:sldLayoutId id="214748370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ptel.ac.in/courses/106/105/106105173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1" y="5427341"/>
            <a:ext cx="12196420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197" y="5901985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9506857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04721"/>
              </p:ext>
            </p:extLst>
          </p:nvPr>
        </p:nvGraphicFramePr>
        <p:xfrm>
          <a:off x="0" y="2825766"/>
          <a:ext cx="3052689" cy="29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169000" imgH="2169360" progId="">
                  <p:embed/>
                </p:oleObj>
              </mc:Choice>
              <mc:Fallback>
                <p:oleObj name="CorelDRAW" r:id="rId2" imgW="2169000" imgH="2169360" progId="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25766"/>
                        <a:ext cx="3052689" cy="29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24074" y="2025525"/>
            <a:ext cx="6829425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" y="24501"/>
            <a:ext cx="3859753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9829797" y="5333999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359" y="6019560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780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783083" y="2051945"/>
            <a:ext cx="9063318" cy="159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CSE (H) with specialization in Machine Learning and Artificial Intelligence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Computing</a:t>
            </a: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4736" y="5416234"/>
            <a:ext cx="559133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-1.3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Types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Monika Singh </a:t>
            </a:r>
            <a:r>
              <a:rPr lang="en-US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E11032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DA4B6-0549-452B-99FE-4ECF0022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8866F-5744-42D8-BA59-960FF7CB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52" y="136525"/>
            <a:ext cx="9070427" cy="6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4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F4E62-3F4B-4386-9F3F-0B2B7637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F27EB-2B5D-42FC-9DF1-47F39D7A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3" y="231228"/>
            <a:ext cx="8818178" cy="64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8D970-1614-40C1-B2BC-293C36DA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722A5-D769-400D-892E-309BABF8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98" y="136525"/>
            <a:ext cx="8824178" cy="65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1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2B9700-104B-49B0-AF78-7B193FBF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BF245-43ED-4AE3-9745-363D9FDE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656838"/>
            <a:ext cx="7449590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7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71F43-C592-40D9-937D-1AF0DD75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085AA-F78A-4453-B857-78B54F4C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491"/>
            <a:ext cx="9740766" cy="619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E98FB-1AF2-4F78-BBDD-2F5DBAA7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1AE0A-4C91-4D59-AF0C-D1E073F3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99" y="183403"/>
            <a:ext cx="9731239" cy="65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6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27813F-FCC4-43CD-8208-3A0728A4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2BE91-1021-41CA-B6C9-325C73F9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53" y="147676"/>
            <a:ext cx="8917546" cy="675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B1C2E-131C-414E-8EBF-3E643A18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5F84E-8757-4441-9B63-A8C31ADE4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8" y="216040"/>
            <a:ext cx="8748541" cy="64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068" y="218563"/>
            <a:ext cx="10515600" cy="1160071"/>
          </a:xfrm>
        </p:spPr>
        <p:txBody>
          <a:bodyPr/>
          <a:lstStyle/>
          <a:p>
            <a:r>
              <a:rPr lang="en-US" b="1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782" y="1663383"/>
            <a:ext cx="10515600" cy="150018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1. Where the multilayer </a:t>
            </a:r>
            <a:r>
              <a:rPr lang="en-US" dirty="0" err="1">
                <a:solidFill>
                  <a:schemeClr val="tx1"/>
                </a:solidFill>
              </a:rPr>
              <a:t>perceptron</a:t>
            </a:r>
            <a:r>
              <a:rPr lang="en-US">
                <a:solidFill>
                  <a:schemeClr val="tx1"/>
                </a:solidFill>
              </a:rPr>
              <a:t> model is used?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2. Where the recurrent neural networks are used?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3928"/>
            <a:ext cx="10515600" cy="4827848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Book: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S.N.Sivanandam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S.N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Deepa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“Principles of Soft Computing”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Websites: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  <a:hlinkClick r:id="rId2"/>
              </a:rPr>
              <a:t>https://nptel.ac.in/courses/106/105/106105173/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6745235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Course Objectives</a:t>
            </a:r>
            <a:endParaRPr sz="4800" b="1"/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idx="2"/>
          </p:nvPr>
        </p:nvSpPr>
        <p:spPr>
          <a:xfrm>
            <a:off x="839788" y="1477006"/>
            <a:ext cx="10905744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/>
              <a:t> 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/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2865" y="1634063"/>
          <a:ext cx="11084393" cy="428195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1084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8978">
                <a:tc>
                  <a:txBody>
                    <a:bodyPr/>
                    <a:lstStyle/>
                    <a:p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24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24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143">
                <a:tc>
                  <a:txBody>
                    <a:bodyPr/>
                    <a:lstStyle/>
                    <a:p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24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12192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9347200" y="0"/>
            <a:ext cx="18288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10169128" y="0"/>
            <a:ext cx="663972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733426" y="6294597"/>
            <a:ext cx="558345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390526" y="5129689"/>
            <a:ext cx="1728311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485902" y="2249080"/>
            <a:ext cx="10725148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2641599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898774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37520" y="152400"/>
            <a:ext cx="410563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0" name="Picture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4114005" y="5394447"/>
            <a:ext cx="3439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monika</a:t>
            </a:r>
            <a:r>
              <a:rPr lang="en-US">
                <a:latin typeface="Casper" panose="02000506000000020004" pitchFamily="2" charset="0"/>
                <a:cs typeface="Segoe UI" panose="020B0502040204020203" pitchFamily="34" charset="0"/>
              </a:rPr>
              <a:t>.e11032@</a:t>
            </a:r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cumail.in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6745235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Course Outcomes</a:t>
            </a:r>
            <a:endParaRPr sz="4800" b="1"/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9784" y="1556928"/>
          <a:ext cx="11467475" cy="4783910"/>
        </p:xfrm>
        <a:graphic>
          <a:graphicData uri="http://schemas.openxmlformats.org/drawingml/2006/table">
            <a:tbl>
              <a:tblPr/>
              <a:tblGrid>
                <a:gridCol w="840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972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989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6745235" cy="742013"/>
          </a:xfrm>
        </p:spPr>
        <p:txBody>
          <a:bodyPr>
            <a:noAutofit/>
          </a:bodyPr>
          <a:lstStyle/>
          <a:p>
            <a:r>
              <a:rPr lang="en-US" sz="4800" b="1" dirty="0"/>
              <a:t>Table of 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827" y="1502764"/>
            <a:ext cx="7314861" cy="3811588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/>
              <a:t> </a:t>
            </a:r>
            <a:r>
              <a:rPr lang="en-US" sz="2800" dirty="0"/>
              <a:t>Neural Network Types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Taxonomy of neural networks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Fully connected layer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Back Propagation</a:t>
            </a:r>
            <a:endParaRPr lang="en-US" sz="2800" b="1" dirty="0"/>
          </a:p>
          <a:p>
            <a:pPr>
              <a:buFont typeface="Wingdings" pitchFamily="2" charset="2"/>
              <a:buChar char="Ø"/>
            </a:pP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005FD-489A-4056-A2A8-56FB65DE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1A963-0F93-4006-B0FD-41B0225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07" y="-44983"/>
            <a:ext cx="9467385" cy="67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72609-16F7-49F4-A82D-C016E09FB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A607D-A7DD-4CEC-B73B-071D2F30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E01DC-B531-4A18-A8EA-1D251E4D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96945"/>
            <a:ext cx="10517188" cy="645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86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6216A-2021-4676-91B7-575DD307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279BB-10CE-487C-9651-3C76A132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53" y="69110"/>
            <a:ext cx="9534293" cy="66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5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9165F-D5FD-4FDB-8F50-67643196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0591B-EBBA-4049-B7B2-03A4CE44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96" y="136524"/>
            <a:ext cx="9133407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7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F1192-DE77-4F5B-9A25-B80B81CE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699C8-81E6-49D7-9318-61004E4E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0"/>
            <a:ext cx="918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53233"/>
      </p:ext>
    </p:extLst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 2.1</Template>
  <TotalTime>1989</TotalTime>
  <Words>294</Words>
  <Application>Microsoft Office PowerPoint</Application>
  <PresentationFormat>Widescreen</PresentationFormat>
  <Paragraphs>63</Paragraphs>
  <Slides>20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Casper</vt:lpstr>
      <vt:lpstr>Noto Sans Symbols</vt:lpstr>
      <vt:lpstr>Raleway ExtraBold</vt:lpstr>
      <vt:lpstr>Times New Roman</vt:lpstr>
      <vt:lpstr>Wingdings</vt:lpstr>
      <vt:lpstr>Unit 2.1</vt:lpstr>
      <vt:lpstr>Contents Slide Master</vt:lpstr>
      <vt:lpstr>CorelDRAW</vt:lpstr>
      <vt:lpstr>PowerPoint Presentation</vt:lpstr>
      <vt:lpstr>Course Objectives</vt:lpstr>
      <vt:lpstr>Course Outcomes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MONIKA SINGH</cp:lastModifiedBy>
  <cp:revision>27</cp:revision>
  <dcterms:created xsi:type="dcterms:W3CDTF">2020-06-09T06:07:05Z</dcterms:created>
  <dcterms:modified xsi:type="dcterms:W3CDTF">2022-06-23T07:29:27Z</dcterms:modified>
</cp:coreProperties>
</file>